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9" r:id="rId5"/>
    <p:sldId id="290" r:id="rId6"/>
  </p:sldIdLst>
  <p:sldSz cx="6858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25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122363"/>
            <a:ext cx="58293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11/04/2022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71559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11/04/2022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04620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50544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11/04/2022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727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11/04/2022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1717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709740"/>
            <a:ext cx="59150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4589465"/>
            <a:ext cx="59150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11/04/2022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6880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146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825625"/>
            <a:ext cx="29146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11/04/2022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34245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65127"/>
            <a:ext cx="59150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505075"/>
            <a:ext cx="2901255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681163"/>
            <a:ext cx="291554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505075"/>
            <a:ext cx="2915543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11/04/2022</a:t>
            </a:fld>
            <a:endParaRPr lang="en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4579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11/04/2022</a:t>
            </a:fld>
            <a:endParaRPr lang="en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9524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11/04/2022</a:t>
            </a:fld>
            <a:endParaRPr lang="en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827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987427"/>
            <a:ext cx="347186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11/04/2022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71619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987427"/>
            <a:ext cx="3471863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11/04/2022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0240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26752-0E4D-D847-BA11-30E1464D3CA1}" type="datetimeFigureOut">
              <a:rPr lang="en-BE" smtClean="0"/>
              <a:t>11/04/2022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34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2B9364-D81C-20B7-B5C3-013BCB68E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10B1A5-85A0-84A5-5068-497B9CC23BF1}"/>
              </a:ext>
            </a:extLst>
          </p:cNvPr>
          <p:cNvSpPr/>
          <p:nvPr/>
        </p:nvSpPr>
        <p:spPr>
          <a:xfrm>
            <a:off x="-2667000" y="2453258"/>
            <a:ext cx="12192000" cy="1951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BE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Your</a:t>
            </a:r>
            <a:r>
              <a:rPr lang="fr-BE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fr-BE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European</a:t>
            </a:r>
            <a:r>
              <a:rPr lang="fr-BE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coaching</a:t>
            </a:r>
          </a:p>
          <a:p>
            <a:pPr algn="ctr"/>
            <a:r>
              <a:rPr lang="fr-BE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adventure</a:t>
            </a:r>
            <a:r>
              <a:rPr lang="fr-BE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starts </a:t>
            </a:r>
            <a:r>
              <a:rPr lang="fr-BE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here</a:t>
            </a:r>
            <a:endParaRPr lang="fr-BE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B93A06-170B-52FB-0F34-E177E995660D}"/>
              </a:ext>
            </a:extLst>
          </p:cNvPr>
          <p:cNvSpPr txBox="1"/>
          <p:nvPr/>
        </p:nvSpPr>
        <p:spPr>
          <a:xfrm>
            <a:off x="87549" y="5124085"/>
            <a:ext cx="3341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E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Erasmus+</a:t>
            </a:r>
          </a:p>
          <a:p>
            <a:pPr algn="r"/>
            <a:r>
              <a:rPr lang="en-BE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Enriching lives, opening minds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A4A54EA-92D2-8A36-E4A7-8303091BBF0D}"/>
              </a:ext>
            </a:extLst>
          </p:cNvPr>
          <p:cNvSpPr/>
          <p:nvPr/>
        </p:nvSpPr>
        <p:spPr>
          <a:xfrm>
            <a:off x="3539868" y="5177308"/>
            <a:ext cx="1109953" cy="44527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b="1" dirty="0">
                <a:latin typeface="Roboto" panose="02000000000000000000" pitchFamily="2" charset="0"/>
                <a:ea typeface="Roboto" panose="02000000000000000000" pitchFamily="2" charset="0"/>
              </a:rPr>
              <a:t>Sport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7AD156-DE3D-3BDB-875C-F7C731CD4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280" y="6207323"/>
            <a:ext cx="622300" cy="4157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01B51D-2CD4-E72A-566D-4B45A0CDB789}"/>
              </a:ext>
            </a:extLst>
          </p:cNvPr>
          <p:cNvSpPr txBox="1"/>
          <p:nvPr/>
        </p:nvSpPr>
        <p:spPr>
          <a:xfrm>
            <a:off x="2986390" y="6253717"/>
            <a:ext cx="3049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EUROPEAN UNION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248A28-8055-2890-3F04-E8CEC5404449}"/>
              </a:ext>
            </a:extLst>
          </p:cNvPr>
          <p:cNvSpPr txBox="1"/>
          <p:nvPr/>
        </p:nvSpPr>
        <p:spPr>
          <a:xfrm>
            <a:off x="199421" y="6274314"/>
            <a:ext cx="24173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 err="1">
                <a:solidFill>
                  <a:schemeClr val="bg1"/>
                </a:solidFill>
                <a:latin typeface="Roboto" panose="02000000000000000000" pitchFamily="2" charset="0"/>
              </a:rPr>
              <a:t>ec.europa.eu</a:t>
            </a:r>
            <a:r>
              <a:rPr lang="en-GB" sz="1400" dirty="0">
                <a:solidFill>
                  <a:schemeClr val="bg1"/>
                </a:solidFill>
                <a:latin typeface="Roboto" panose="02000000000000000000" pitchFamily="2" charset="0"/>
              </a:rPr>
              <a:t>/</a:t>
            </a:r>
            <a:r>
              <a:rPr lang="en-GB" sz="1400" dirty="0" err="1">
                <a:solidFill>
                  <a:schemeClr val="bg1"/>
                </a:solidFill>
                <a:latin typeface="Roboto" panose="02000000000000000000" pitchFamily="2" charset="0"/>
              </a:rPr>
              <a:t>erasmus</a:t>
            </a:r>
            <a:r>
              <a:rPr lang="en-GB" sz="1400" dirty="0">
                <a:solidFill>
                  <a:schemeClr val="bg1"/>
                </a:solidFill>
                <a:latin typeface="Roboto" panose="02000000000000000000" pitchFamily="2" charset="0"/>
              </a:rPr>
              <a:t>-plus</a:t>
            </a:r>
          </a:p>
        </p:txBody>
      </p:sp>
    </p:spTree>
    <p:extLst>
      <p:ext uri="{BB962C8B-B14F-4D97-AF65-F5344CB8AC3E}">
        <p14:creationId xmlns:p14="http://schemas.microsoft.com/office/powerpoint/2010/main" val="4077530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191013-E1B8-15E2-D00F-396F5F2E4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10B1A5-85A0-84A5-5068-497B9CC23BF1}"/>
              </a:ext>
            </a:extLst>
          </p:cNvPr>
          <p:cNvSpPr/>
          <p:nvPr/>
        </p:nvSpPr>
        <p:spPr>
          <a:xfrm>
            <a:off x="-2667000" y="2297616"/>
            <a:ext cx="12192000" cy="1951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BE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Your</a:t>
            </a:r>
            <a:r>
              <a:rPr lang="fr-BE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fr-BE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European</a:t>
            </a:r>
            <a:r>
              <a:rPr lang="fr-BE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coaching</a:t>
            </a:r>
          </a:p>
          <a:p>
            <a:pPr algn="ctr"/>
            <a:r>
              <a:rPr lang="fr-BE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adventure</a:t>
            </a:r>
            <a:r>
              <a:rPr lang="fr-BE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starts </a:t>
            </a:r>
            <a:r>
              <a:rPr lang="fr-BE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here</a:t>
            </a:r>
            <a:endParaRPr lang="fr-BE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B93A06-170B-52FB-0F34-E177E995660D}"/>
              </a:ext>
            </a:extLst>
          </p:cNvPr>
          <p:cNvSpPr txBox="1"/>
          <p:nvPr/>
        </p:nvSpPr>
        <p:spPr>
          <a:xfrm>
            <a:off x="87549" y="5124085"/>
            <a:ext cx="3341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E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Erasmus+</a:t>
            </a:r>
          </a:p>
          <a:p>
            <a:pPr algn="r"/>
            <a:r>
              <a:rPr lang="en-BE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Enriching lives, opening minds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A4A54EA-92D2-8A36-E4A7-8303091BBF0D}"/>
              </a:ext>
            </a:extLst>
          </p:cNvPr>
          <p:cNvSpPr/>
          <p:nvPr/>
        </p:nvSpPr>
        <p:spPr>
          <a:xfrm>
            <a:off x="3539868" y="5177308"/>
            <a:ext cx="1109953" cy="44527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b="1" dirty="0">
                <a:latin typeface="Roboto" panose="02000000000000000000" pitchFamily="2" charset="0"/>
                <a:ea typeface="Roboto" panose="02000000000000000000" pitchFamily="2" charset="0"/>
              </a:rPr>
              <a:t>Sport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7AD156-DE3D-3BDB-875C-F7C731CD4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280" y="6207323"/>
            <a:ext cx="622300" cy="4157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01B51D-2CD4-E72A-566D-4B45A0CDB789}"/>
              </a:ext>
            </a:extLst>
          </p:cNvPr>
          <p:cNvSpPr txBox="1"/>
          <p:nvPr/>
        </p:nvSpPr>
        <p:spPr>
          <a:xfrm>
            <a:off x="2986390" y="6253717"/>
            <a:ext cx="3049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EUROPEAN UNION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248A28-8055-2890-3F04-E8CEC5404449}"/>
              </a:ext>
            </a:extLst>
          </p:cNvPr>
          <p:cNvSpPr txBox="1"/>
          <p:nvPr/>
        </p:nvSpPr>
        <p:spPr>
          <a:xfrm>
            <a:off x="199421" y="6274314"/>
            <a:ext cx="24173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 err="1">
                <a:solidFill>
                  <a:schemeClr val="bg1"/>
                </a:solidFill>
                <a:latin typeface="Roboto" panose="02000000000000000000" pitchFamily="2" charset="0"/>
              </a:rPr>
              <a:t>ec.europa.eu</a:t>
            </a:r>
            <a:r>
              <a:rPr lang="en-GB" sz="1400" dirty="0">
                <a:solidFill>
                  <a:schemeClr val="bg1"/>
                </a:solidFill>
                <a:latin typeface="Roboto" panose="02000000000000000000" pitchFamily="2" charset="0"/>
              </a:rPr>
              <a:t>/</a:t>
            </a:r>
            <a:r>
              <a:rPr lang="en-GB" sz="1400" dirty="0" err="1">
                <a:solidFill>
                  <a:schemeClr val="bg1"/>
                </a:solidFill>
                <a:latin typeface="Roboto" panose="02000000000000000000" pitchFamily="2" charset="0"/>
              </a:rPr>
              <a:t>erasmus</a:t>
            </a:r>
            <a:r>
              <a:rPr lang="en-GB" sz="1400" dirty="0">
                <a:solidFill>
                  <a:schemeClr val="bg1"/>
                </a:solidFill>
                <a:latin typeface="Roboto" panose="02000000000000000000" pitchFamily="2" charset="0"/>
              </a:rPr>
              <a:t>-plus</a:t>
            </a:r>
          </a:p>
        </p:txBody>
      </p:sp>
    </p:spTree>
    <p:extLst>
      <p:ext uri="{BB962C8B-B14F-4D97-AF65-F5344CB8AC3E}">
        <p14:creationId xmlns:p14="http://schemas.microsoft.com/office/powerpoint/2010/main" val="1882943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1a8a8b-b856-4d35-a5c7-7f2c0ec3d499">
      <Terms xmlns="http://schemas.microsoft.com/office/infopath/2007/PartnerControls"/>
    </lcf76f155ced4ddcb4097134ff3c332f>
    <TaxCatchAll xmlns="e0757b53-df10-4b98-9811-094c4c3e23a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7E4EC354ADFB40AC5D4FC129E379BA" ma:contentTypeVersion="16" ma:contentTypeDescription="Create a new document." ma:contentTypeScope="" ma:versionID="6f3a4777e25bff5fdbae7756ed23c54f">
  <xsd:schema xmlns:xsd="http://www.w3.org/2001/XMLSchema" xmlns:xs="http://www.w3.org/2001/XMLSchema" xmlns:p="http://schemas.microsoft.com/office/2006/metadata/properties" xmlns:ns2="541a8a8b-b856-4d35-a5c7-7f2c0ec3d499" xmlns:ns3="e0757b53-df10-4b98-9811-094c4c3e23a8" targetNamespace="http://schemas.microsoft.com/office/2006/metadata/properties" ma:root="true" ma:fieldsID="5e319afaaac6f16597cab0f5755ea4ee" ns2:_="" ns3:_="">
    <xsd:import namespace="541a8a8b-b856-4d35-a5c7-7f2c0ec3d499"/>
    <xsd:import namespace="e0757b53-df10-4b98-9811-094c4c3e23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1a8a8b-b856-4d35-a5c7-7f2c0ec3d4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757b53-df10-4b98-9811-094c4c3e23a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38d6dd4-9275-4bee-8f5f-042b412308f4}" ma:internalName="TaxCatchAll" ma:showField="CatchAllData" ma:web="e0757b53-df10-4b98-9811-094c4c3e23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FC3E11-2798-454E-A654-9E59D78C7259}">
  <ds:schemaRefs>
    <ds:schemaRef ds:uri="http://schemas.microsoft.com/office/2006/metadata/properties"/>
    <ds:schemaRef ds:uri="http://schemas.microsoft.com/office/infopath/2007/PartnerControls"/>
    <ds:schemaRef ds:uri="541a8a8b-b856-4d35-a5c7-7f2c0ec3d499"/>
    <ds:schemaRef ds:uri="e0757b53-df10-4b98-9811-094c4c3e23a8"/>
  </ds:schemaRefs>
</ds:datastoreItem>
</file>

<file path=customXml/itemProps2.xml><?xml version="1.0" encoding="utf-8"?>
<ds:datastoreItem xmlns:ds="http://schemas.openxmlformats.org/officeDocument/2006/customXml" ds:itemID="{516FDEB3-9476-46BA-830E-F0A90E9AD8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0E5A3D-EB14-4AED-BDB0-E9AA224A2D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1a8a8b-b856-4d35-a5c7-7f2c0ec3d499"/>
    <ds:schemaRef ds:uri="e0757b53-df10-4b98-9811-094c4c3e23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437</TotalTime>
  <Words>46</Words>
  <Application>Microsoft Office PowerPoint</Application>
  <PresentationFormat>Custom</PresentationFormat>
  <Paragraphs>14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 PINTO Gian Paolo</dc:creator>
  <cp:lastModifiedBy>DE PINTO Gian Paolo</cp:lastModifiedBy>
  <cp:revision>8</cp:revision>
  <cp:lastPrinted>2022-10-28T11:01:24Z</cp:lastPrinted>
  <dcterms:created xsi:type="dcterms:W3CDTF">2022-09-22T08:02:06Z</dcterms:created>
  <dcterms:modified xsi:type="dcterms:W3CDTF">2022-11-04T07:22:27Z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0x010100087E4EC354ADFB40AC5D4FC129E379BA</vt:lpwstr>
  </property>
</Properties>
</file>